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58" r:id="rId4"/>
    <p:sldId id="262" r:id="rId5"/>
    <p:sldId id="265" r:id="rId6"/>
    <p:sldId id="266" r:id="rId7"/>
    <p:sldId id="293" r:id="rId8"/>
    <p:sldId id="294" r:id="rId9"/>
    <p:sldId id="287" r:id="rId10"/>
    <p:sldId id="295" r:id="rId11"/>
    <p:sldId id="289" r:id="rId12"/>
    <p:sldId id="270" r:id="rId13"/>
    <p:sldId id="291" r:id="rId14"/>
    <p:sldId id="290" r:id="rId15"/>
    <p:sldId id="275" r:id="rId16"/>
    <p:sldId id="273" r:id="rId17"/>
    <p:sldId id="277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3939"/>
    <a:srgbClr val="04396C"/>
    <a:srgbClr val="1E3252"/>
    <a:srgbClr val="6497B1"/>
    <a:srgbClr val="AEAFA9"/>
    <a:srgbClr val="418A9D"/>
    <a:srgbClr val="BCDEE3"/>
    <a:srgbClr val="005289"/>
    <a:srgbClr val="007095"/>
    <a:srgbClr val="0260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39" d="100"/>
          <a:sy n="39" d="100"/>
        </p:scale>
        <p:origin x="706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4161838" y="2240211"/>
            <a:ext cx="38683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spc="-300" dirty="0">
                <a:solidFill>
                  <a:schemeClr val="bg1"/>
                </a:solidFill>
              </a:rPr>
              <a:t>CHOSUN NAVI</a:t>
            </a:r>
            <a:endParaRPr lang="ko-KR" altLang="en-US" sz="6000" spc="-3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1574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179203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9208379" y="4765655"/>
            <a:ext cx="25763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20164237 </a:t>
            </a:r>
            <a:r>
              <a:rPr lang="ko-KR" altLang="en-US" sz="2400" dirty="0" err="1">
                <a:solidFill>
                  <a:schemeClr val="bg1"/>
                </a:solidFill>
              </a:rPr>
              <a:t>박천송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20164310 </a:t>
            </a:r>
            <a:r>
              <a:rPr lang="ko-KR" altLang="en-US" sz="2400" dirty="0">
                <a:solidFill>
                  <a:schemeClr val="bg1"/>
                </a:solidFill>
              </a:rPr>
              <a:t>정정현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20164320 </a:t>
            </a:r>
            <a:r>
              <a:rPr lang="ko-KR" altLang="en-US" sz="2400" dirty="0" err="1">
                <a:solidFill>
                  <a:schemeClr val="bg1"/>
                </a:solidFill>
              </a:rPr>
              <a:t>추연학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20174309 </a:t>
            </a:r>
            <a:r>
              <a:rPr lang="ko-KR" altLang="en-US" sz="2400" dirty="0">
                <a:solidFill>
                  <a:schemeClr val="bg1"/>
                </a:solidFill>
              </a:rPr>
              <a:t>최은지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1348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2021</a:t>
            </a:r>
            <a:r>
              <a:rPr lang="ko-KR" altLang="en-US" sz="1200" dirty="0">
                <a:solidFill>
                  <a:schemeClr val="bg1"/>
                </a:solidFill>
              </a:rPr>
              <a:t>년도 상반기</a:t>
            </a: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31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현 진행 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934083" y="677430"/>
            <a:ext cx="10118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CHSUN NAVI</a:t>
            </a: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32080" y="107696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132080" y="130170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101214" y="2303585"/>
            <a:ext cx="14102193" cy="577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791" y="1400125"/>
            <a:ext cx="2471079" cy="514602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67380" y="1400125"/>
            <a:ext cx="5369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Mapbox</a:t>
            </a:r>
            <a:r>
              <a:rPr lang="en-US" altLang="ko-KR" dirty="0" smtClean="0"/>
              <a:t> </a:t>
            </a:r>
            <a:r>
              <a:rPr lang="ko-KR" altLang="en-US" dirty="0" smtClean="0"/>
              <a:t>지도 연동 성공</a:t>
            </a:r>
            <a:endParaRPr lang="ko-KR" altLang="en-US" dirty="0"/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3214192" y="198364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1" name="_x337767040" descr="EMB0000297c40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380" y="1824584"/>
            <a:ext cx="7240264" cy="429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48487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2024DE-C3DD-451D-B9C9-C4B0B54D43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3493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앞으로 진행 계획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6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853364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77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앞으로 진행 계획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1171452" y="710386"/>
            <a:ext cx="15071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CHOSUN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NAVI PLAN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5C37998-FA05-48B9-BDD0-0FDE85BFF5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1" y="1092349"/>
            <a:ext cx="5129173" cy="57656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1692300-32E0-4A0B-A7B8-946DB9DCA582}"/>
              </a:ext>
            </a:extLst>
          </p:cNvPr>
          <p:cNvSpPr txBox="1"/>
          <p:nvPr/>
        </p:nvSpPr>
        <p:spPr>
          <a:xfrm>
            <a:off x="5133974" y="2405513"/>
            <a:ext cx="65055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Unity</a:t>
            </a:r>
            <a:r>
              <a:rPr lang="ko-KR" altLang="en-US" dirty="0"/>
              <a:t>와 </a:t>
            </a:r>
            <a:r>
              <a:rPr lang="en-US" altLang="ko-KR" dirty="0"/>
              <a:t>android </a:t>
            </a:r>
            <a:r>
              <a:rPr lang="ko-KR" altLang="en-US" dirty="0"/>
              <a:t>연동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/>
              <a:t>안드로이드랑</a:t>
            </a:r>
            <a:r>
              <a:rPr lang="ko-KR" altLang="en-US" dirty="0"/>
              <a:t> </a:t>
            </a:r>
            <a:r>
              <a:rPr lang="en-US" altLang="ko-KR" dirty="0"/>
              <a:t>GPS </a:t>
            </a:r>
            <a:r>
              <a:rPr lang="ko-KR" altLang="en-US" dirty="0"/>
              <a:t>연동해서 </a:t>
            </a:r>
            <a:r>
              <a:rPr lang="en-US" altLang="ko-KR" dirty="0"/>
              <a:t>‘</a:t>
            </a:r>
            <a:r>
              <a:rPr lang="ko-KR" altLang="en-US" dirty="0"/>
              <a:t>내</a:t>
            </a:r>
            <a:r>
              <a:rPr lang="en-US" altLang="ko-KR" dirty="0"/>
              <a:t> </a:t>
            </a:r>
            <a:r>
              <a:rPr lang="ko-KR" altLang="en-US" dirty="0"/>
              <a:t>위치</a:t>
            </a:r>
            <a:r>
              <a:rPr lang="en-US" altLang="ko-KR" dirty="0"/>
              <a:t>’</a:t>
            </a:r>
            <a:r>
              <a:rPr lang="ko-KR" altLang="en-US" dirty="0"/>
              <a:t>와 가까운 건물 정보 입력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Mapbox</a:t>
            </a:r>
            <a:r>
              <a:rPr lang="ko-KR" altLang="en-US" dirty="0"/>
              <a:t>로 학교 내 지도에 나와있지 않은 경로 추가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앱에 이미지 </a:t>
            </a:r>
            <a:r>
              <a:rPr lang="ko-KR" altLang="en-US" dirty="0" smtClean="0"/>
              <a:t>삽입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/>
              <a:t>경로 추가된 </a:t>
            </a:r>
            <a:r>
              <a:rPr lang="en-US" altLang="ko-KR" dirty="0" err="1" smtClean="0"/>
              <a:t>json</a:t>
            </a:r>
            <a:r>
              <a:rPr lang="ko-KR" altLang="en-US" dirty="0" smtClean="0"/>
              <a:t>파일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C64CB0D-D32A-4E42-AE06-AB71FCD6B0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2" t="4722" r="1340" b="2639"/>
          <a:stretch/>
        </p:blipFill>
        <p:spPr>
          <a:xfrm>
            <a:off x="1757362" y="1847850"/>
            <a:ext cx="2271713" cy="360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5204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801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앞으로의 진행 계획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1702329" y="709696"/>
            <a:ext cx="11208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CHOSUN NAVI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ED6872-D800-4E7A-8151-31767B1992F7}"/>
              </a:ext>
            </a:extLst>
          </p:cNvPr>
          <p:cNvSpPr txBox="1"/>
          <p:nvPr/>
        </p:nvSpPr>
        <p:spPr>
          <a:xfrm>
            <a:off x="417853" y="1283716"/>
            <a:ext cx="1326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거리 측정</a:t>
            </a:r>
            <a:endParaRPr lang="en-US" altLang="ko-KR" sz="2400" spc="-300" dirty="0">
              <a:solidFill>
                <a:srgbClr val="393939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1C5B97-6C32-4F38-AE36-1C31D8EF5FFE}"/>
              </a:ext>
            </a:extLst>
          </p:cNvPr>
          <p:cNvSpPr/>
          <p:nvPr/>
        </p:nvSpPr>
        <p:spPr>
          <a:xfrm>
            <a:off x="210397" y="128051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15733D-62E2-4A0C-93D5-3F2B4DF2C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062" y="1745381"/>
            <a:ext cx="671512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8473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1702329" y="709696"/>
            <a:ext cx="11208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CHOSUN NAVI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10AD75-0537-43C9-A65B-2285F22132BD}"/>
              </a:ext>
            </a:extLst>
          </p:cNvPr>
          <p:cNvSpPr txBox="1"/>
          <p:nvPr/>
        </p:nvSpPr>
        <p:spPr>
          <a:xfrm>
            <a:off x="339536" y="1264666"/>
            <a:ext cx="1928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 정보 알림</a:t>
            </a:r>
            <a:endParaRPr lang="en-US" altLang="ko-KR" sz="2400" spc="-300" dirty="0">
              <a:solidFill>
                <a:srgbClr val="393939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D3AA9-BF5D-40A5-B588-4C1902D3B67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https://search.pstatic.net/common/?src=http%3A%2F%2Fblogfiles.naver.net%2FMjAxOTA3MThfMjc5%2FMDAxNTYzNDU5OTA2MzE4.MZyC1DZ8vGPP7hiyru-DwXCciEaNUxnNdhXWcwqN3p4g.j5QDMEMQG3r6tmEvk4txhFOxk9cwZEua2cELD_4xM3wg.JPEG.svc1133%2F17.jpg&amp;type=sc960_832">
            <a:extLst>
              <a:ext uri="{FF2B5EF4-FFF2-40B4-BE49-F238E27FC236}">
                <a16:creationId xmlns:a16="http://schemas.microsoft.com/office/drawing/2014/main" id="{3561092A-8031-434B-820E-E828EB2D23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0118" y="2009775"/>
            <a:ext cx="5705882" cy="443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EFE55EB-FB2D-418D-B56D-AB6C66A8886F}"/>
              </a:ext>
            </a:extLst>
          </p:cNvPr>
          <p:cNvSpPr/>
          <p:nvPr/>
        </p:nvSpPr>
        <p:spPr>
          <a:xfrm>
            <a:off x="4914900" y="2133600"/>
            <a:ext cx="1028700" cy="285749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정보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4F0D155-9271-4BDC-BEA2-AF9531B1F1AC}"/>
              </a:ext>
            </a:extLst>
          </p:cNvPr>
          <p:cNvSpPr/>
          <p:nvPr/>
        </p:nvSpPr>
        <p:spPr>
          <a:xfrm>
            <a:off x="6290933" y="2057399"/>
            <a:ext cx="381001" cy="361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F08CDC8-3972-4D82-A186-541C85A93D6C}"/>
              </a:ext>
            </a:extLst>
          </p:cNvPr>
          <p:cNvSpPr/>
          <p:nvPr/>
        </p:nvSpPr>
        <p:spPr>
          <a:xfrm>
            <a:off x="4490708" y="1726331"/>
            <a:ext cx="1800225" cy="1076960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A052BEE-7C7A-42C8-B403-81FC1497C524}"/>
              </a:ext>
            </a:extLst>
          </p:cNvPr>
          <p:cNvSpPr/>
          <p:nvPr/>
        </p:nvSpPr>
        <p:spPr>
          <a:xfrm>
            <a:off x="6838950" y="1590675"/>
            <a:ext cx="5013514" cy="485775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7D40E7-771E-45F3-8987-A11710276591}"/>
              </a:ext>
            </a:extLst>
          </p:cNvPr>
          <p:cNvSpPr txBox="1"/>
          <p:nvPr/>
        </p:nvSpPr>
        <p:spPr>
          <a:xfrm>
            <a:off x="5766400" y="1516018"/>
            <a:ext cx="1233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CLICK!!</a:t>
            </a:r>
            <a:endParaRPr lang="ko-KR" altLang="en-US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A54954-A057-4C0B-833C-58E359CE4882}"/>
              </a:ext>
            </a:extLst>
          </p:cNvPr>
          <p:cNvSpPr/>
          <p:nvPr/>
        </p:nvSpPr>
        <p:spPr>
          <a:xfrm>
            <a:off x="6838950" y="2286000"/>
            <a:ext cx="5013514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EDF1EB-9FAC-4F34-9DE5-2A2E8F14B79E}"/>
              </a:ext>
            </a:extLst>
          </p:cNvPr>
          <p:cNvSpPr txBox="1"/>
          <p:nvPr/>
        </p:nvSpPr>
        <p:spPr>
          <a:xfrm>
            <a:off x="8481616" y="1613936"/>
            <a:ext cx="1485900" cy="605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국제관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888E21-B87C-4A01-9CA9-8184E317B2CA}"/>
              </a:ext>
            </a:extLst>
          </p:cNvPr>
          <p:cNvSpPr txBox="1"/>
          <p:nvPr/>
        </p:nvSpPr>
        <p:spPr>
          <a:xfrm>
            <a:off x="7000217" y="2571750"/>
            <a:ext cx="470600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층</a:t>
            </a:r>
            <a:endParaRPr lang="en-US" altLang="ko-KR" dirty="0"/>
          </a:p>
          <a:p>
            <a:r>
              <a:rPr lang="ko-KR" altLang="en-US" sz="1400" dirty="0"/>
              <a:t>대외 </a:t>
            </a:r>
            <a:r>
              <a:rPr lang="ko-KR" altLang="en-US" sz="1400" dirty="0" err="1"/>
              <a:t>협력처</a:t>
            </a:r>
            <a:r>
              <a:rPr lang="en-US" altLang="ko-KR" sz="1400" dirty="0"/>
              <a:t>,</a:t>
            </a:r>
            <a:r>
              <a:rPr lang="ko-KR" altLang="en-US" sz="1400" dirty="0"/>
              <a:t> 국제 </a:t>
            </a:r>
            <a:r>
              <a:rPr lang="ko-KR" altLang="en-US" sz="1400" dirty="0" err="1"/>
              <a:t>협력팀</a:t>
            </a:r>
            <a:r>
              <a:rPr lang="en-US" altLang="ko-KR" sz="1400" dirty="0"/>
              <a:t>, </a:t>
            </a:r>
            <a:r>
              <a:rPr lang="ko-KR" altLang="en-US" sz="1400" dirty="0"/>
              <a:t>커피숍</a:t>
            </a:r>
            <a:r>
              <a:rPr lang="en-US" altLang="ko-KR" sz="1400" dirty="0"/>
              <a:t>(</a:t>
            </a:r>
            <a:r>
              <a:rPr lang="ko-KR" altLang="en-US" sz="1400" dirty="0" err="1"/>
              <a:t>몽누아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…….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C86CFA-3984-4D17-BEF9-483539C1354C}"/>
              </a:ext>
            </a:extLst>
          </p:cNvPr>
          <p:cNvSpPr txBox="1"/>
          <p:nvPr/>
        </p:nvSpPr>
        <p:spPr>
          <a:xfrm>
            <a:off x="7000217" y="3429000"/>
            <a:ext cx="470600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층</a:t>
            </a:r>
            <a:endParaRPr lang="en-US" altLang="ko-KR" dirty="0"/>
          </a:p>
          <a:p>
            <a:r>
              <a:rPr lang="ko-KR" altLang="en-US" sz="1400" dirty="0"/>
              <a:t>취업학생처</a:t>
            </a:r>
            <a:r>
              <a:rPr lang="en-US" altLang="ko-KR" sz="1400" dirty="0"/>
              <a:t>, </a:t>
            </a:r>
            <a:r>
              <a:rPr lang="ko-KR" altLang="en-US" sz="1400" dirty="0"/>
              <a:t>취업전략팀</a:t>
            </a:r>
            <a:r>
              <a:rPr lang="en-US" altLang="ko-KR" sz="1400" dirty="0"/>
              <a:t>, ESL</a:t>
            </a:r>
            <a:r>
              <a:rPr lang="ko-KR" altLang="en-US" sz="1400" dirty="0"/>
              <a:t>강의실</a:t>
            </a:r>
            <a:endParaRPr lang="en-US" altLang="ko-KR" sz="1400" dirty="0"/>
          </a:p>
          <a:p>
            <a:r>
              <a:rPr lang="en-US" altLang="ko-KR" sz="1400" dirty="0"/>
              <a:t>……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B0E7D8-1499-4312-85E1-7E6594F56CAE}"/>
              </a:ext>
            </a:extLst>
          </p:cNvPr>
          <p:cNvSpPr txBox="1"/>
          <p:nvPr/>
        </p:nvSpPr>
        <p:spPr>
          <a:xfrm>
            <a:off x="7000217" y="4301431"/>
            <a:ext cx="470600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층</a:t>
            </a:r>
            <a:endParaRPr lang="en-US" altLang="ko-KR" dirty="0"/>
          </a:p>
          <a:p>
            <a:r>
              <a:rPr lang="ko-KR" altLang="en-US" sz="1400" dirty="0"/>
              <a:t>취업학생처</a:t>
            </a:r>
            <a:r>
              <a:rPr lang="en-US" altLang="ko-KR" sz="1400" dirty="0"/>
              <a:t>, </a:t>
            </a:r>
            <a:r>
              <a:rPr lang="ko-KR" altLang="en-US" sz="1400" dirty="0"/>
              <a:t>양성평등센터</a:t>
            </a:r>
            <a:r>
              <a:rPr lang="en-US" altLang="ko-KR" sz="1400" dirty="0"/>
              <a:t>, </a:t>
            </a:r>
            <a:r>
              <a:rPr lang="ko-KR" altLang="en-US" sz="1400" dirty="0"/>
              <a:t>원스톱학생상담 센터</a:t>
            </a:r>
            <a:endParaRPr lang="en-US" altLang="ko-KR" sz="1400" dirty="0"/>
          </a:p>
          <a:p>
            <a:r>
              <a:rPr lang="en-US" altLang="ko-KR" sz="1400" dirty="0"/>
              <a:t>……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ACF345-78FF-4664-8AAC-726CB5BF1657}"/>
              </a:ext>
            </a:extLst>
          </p:cNvPr>
          <p:cNvSpPr txBox="1"/>
          <p:nvPr/>
        </p:nvSpPr>
        <p:spPr>
          <a:xfrm>
            <a:off x="6992703" y="5173862"/>
            <a:ext cx="470600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층</a:t>
            </a:r>
            <a:endParaRPr lang="en-US" altLang="ko-KR" dirty="0"/>
          </a:p>
          <a:p>
            <a:r>
              <a:rPr lang="ko-KR" altLang="en-US" sz="1400" dirty="0"/>
              <a:t>언어교육원</a:t>
            </a:r>
            <a:r>
              <a:rPr lang="en-US" altLang="ko-KR" sz="1400" dirty="0"/>
              <a:t>, </a:t>
            </a:r>
            <a:r>
              <a:rPr lang="ko-KR" altLang="en-US" sz="1400" dirty="0"/>
              <a:t>한국어 학당</a:t>
            </a:r>
            <a:r>
              <a:rPr lang="en-US" altLang="ko-KR" sz="1400" dirty="0"/>
              <a:t>, </a:t>
            </a:r>
            <a:r>
              <a:rPr lang="ko-KR" altLang="en-US" sz="1400" dirty="0"/>
              <a:t>원장실</a:t>
            </a:r>
            <a:endParaRPr lang="en-US" altLang="ko-KR" sz="1400" dirty="0"/>
          </a:p>
          <a:p>
            <a:r>
              <a:rPr lang="en-US" altLang="ko-KR" sz="1400" dirty="0"/>
              <a:t>….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655651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기대 효과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08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28B14F40-A413-4073-B8BA-EC060804A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0388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1166048" y="664746"/>
            <a:ext cx="14109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EXPECTED EFFECT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CD155-DC73-4720-ACBA-9058C870F161}"/>
              </a:ext>
            </a:extLst>
          </p:cNvPr>
          <p:cNvSpPr txBox="1"/>
          <p:nvPr/>
        </p:nvSpPr>
        <p:spPr>
          <a:xfrm>
            <a:off x="875104" y="101916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기대 효과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0D5036F-5783-45CF-A5E6-C5A64CFB3C1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012" y="1952930"/>
            <a:ext cx="2438095" cy="24380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4700C71-583E-4987-B48A-540E39DC98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671" r="1780" b="15750"/>
          <a:stretch/>
        </p:blipFill>
        <p:spPr>
          <a:xfrm>
            <a:off x="5883638" y="2038350"/>
            <a:ext cx="3152801" cy="23526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23A9CD-88B2-4433-BAB0-D062678259CF}"/>
              </a:ext>
            </a:extLst>
          </p:cNvPr>
          <p:cNvSpPr txBox="1"/>
          <p:nvPr/>
        </p:nvSpPr>
        <p:spPr>
          <a:xfrm>
            <a:off x="676275" y="4883614"/>
            <a:ext cx="1109662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AR </a:t>
            </a: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기술을 통한 사용자에게 편리한 길 찾기 기능 제공</a:t>
            </a:r>
            <a:endParaRPr lang="en-US" altLang="ko-KR" sz="3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교내 다양한 정보를 통한 목적지 설정으로 인한 편의성 제공</a:t>
            </a:r>
          </a:p>
        </p:txBody>
      </p:sp>
    </p:spTree>
    <p:extLst>
      <p:ext uri="{BB962C8B-B14F-4D97-AF65-F5344CB8AC3E}">
        <p14:creationId xmlns:p14="http://schemas.microsoft.com/office/powerpoint/2010/main" val="231749171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CF5B50-228A-485D-A453-4D79A709AC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" y="0"/>
            <a:ext cx="1219143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8537BB-D98F-4D52-8570-BDD16D01B008}"/>
              </a:ext>
            </a:extLst>
          </p:cNvPr>
          <p:cNvSpPr txBox="1"/>
          <p:nvPr/>
        </p:nvSpPr>
        <p:spPr>
          <a:xfrm>
            <a:off x="395516" y="323464"/>
            <a:ext cx="389080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639776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2158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714266" y="533883"/>
            <a:ext cx="242617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spc="-300" dirty="0">
                <a:solidFill>
                  <a:schemeClr val="bg1"/>
                </a:solidFill>
                <a:latin typeface="+mj-ea"/>
                <a:ea typeface="+mj-ea"/>
              </a:rPr>
              <a:t>INDEX</a:t>
            </a:r>
            <a:endParaRPr lang="ko-KR" altLang="en-US" sz="6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729726" y="2692472"/>
            <a:ext cx="2973429" cy="707886"/>
            <a:chOff x="294640" y="3596640"/>
            <a:chExt cx="2973429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23246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프로젝트 소개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714266" y="3446354"/>
            <a:ext cx="2734581" cy="707886"/>
            <a:chOff x="294640" y="3596640"/>
            <a:chExt cx="2734581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20858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현 진행 과정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729726" y="4218941"/>
            <a:ext cx="3398795" cy="707886"/>
            <a:chOff x="310100" y="3502324"/>
            <a:chExt cx="3398795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310100" y="3502324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594657"/>
              <a:ext cx="27655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앞으로 진행 계획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C96303A-344C-465B-81F4-DC784D752025}"/>
              </a:ext>
            </a:extLst>
          </p:cNvPr>
          <p:cNvGrpSpPr/>
          <p:nvPr/>
        </p:nvGrpSpPr>
        <p:grpSpPr>
          <a:xfrm>
            <a:off x="714266" y="4991528"/>
            <a:ext cx="2293756" cy="707886"/>
            <a:chOff x="294640" y="3596640"/>
            <a:chExt cx="2293756" cy="70788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5C20C8A-8D02-4329-80C4-C58FE9629375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4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A5583F0-545C-4853-A74F-7E0FCFD0F5E4}"/>
                </a:ext>
              </a:extLst>
            </p:cNvPr>
            <p:cNvSpPr txBox="1"/>
            <p:nvPr/>
          </p:nvSpPr>
          <p:spPr>
            <a:xfrm>
              <a:off x="943394" y="3688973"/>
              <a:ext cx="16450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기대 효과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7483D31-DDFA-4305-B9A4-25DB47B660B4}"/>
              </a:ext>
            </a:extLst>
          </p:cNvPr>
          <p:cNvGrpSpPr/>
          <p:nvPr/>
        </p:nvGrpSpPr>
        <p:grpSpPr>
          <a:xfrm>
            <a:off x="729726" y="5745410"/>
            <a:ext cx="1420119" cy="707886"/>
            <a:chOff x="294640" y="3596640"/>
            <a:chExt cx="1420119" cy="70788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87660F1-BE00-494E-88CA-6BD814023BBC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5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DEC48B9-3A0C-4DE7-AD8F-BFC7A3D91D66}"/>
                </a:ext>
              </a:extLst>
            </p:cNvPr>
            <p:cNvSpPr txBox="1"/>
            <p:nvPr/>
          </p:nvSpPr>
          <p:spPr>
            <a:xfrm>
              <a:off x="943394" y="3688973"/>
              <a:ext cx="7713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>
                  <a:solidFill>
                    <a:srgbClr val="393939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Q&amp;A</a:t>
              </a:r>
              <a:endParaRPr lang="ko-KR" altLang="en-US" sz="2800" spc="-150" dirty="0">
                <a:solidFill>
                  <a:srgbClr val="39393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730492" y="3021260"/>
            <a:ext cx="34884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소개</a:t>
            </a:r>
            <a:endParaRPr lang="ko-KR" altLang="en-US" sz="4400" spc="-3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052709" y="0"/>
            <a:ext cx="31646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1369301" y="741215"/>
            <a:ext cx="15921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CURRENT PROBLEMS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4D8DDC-AAEE-433E-AB6D-A55B54CF21F5}"/>
              </a:ext>
            </a:extLst>
          </p:cNvPr>
          <p:cNvSpPr txBox="1"/>
          <p:nvPr/>
        </p:nvSpPr>
        <p:spPr>
          <a:xfrm>
            <a:off x="132080" y="1265280"/>
            <a:ext cx="103703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 err="1">
                <a:solidFill>
                  <a:srgbClr val="393939"/>
                </a:solidFill>
                <a:latin typeface="+mj-ea"/>
                <a:ea typeface="+mj-ea"/>
              </a:rPr>
              <a:t>신입생뿐</a:t>
            </a:r>
            <a:r>
              <a:rPr lang="ko-KR" altLang="en-US" sz="2800" spc="-150" dirty="0">
                <a:solidFill>
                  <a:srgbClr val="393939"/>
                </a:solidFill>
                <a:latin typeface="+mj-ea"/>
                <a:ea typeface="+mj-ea"/>
              </a:rPr>
              <a:t> 아니라 재학생</a:t>
            </a:r>
            <a:r>
              <a:rPr lang="en-US" altLang="ko-KR" sz="2800" spc="-150" dirty="0">
                <a:solidFill>
                  <a:srgbClr val="393939"/>
                </a:solidFill>
                <a:latin typeface="+mj-ea"/>
                <a:ea typeface="+mj-ea"/>
              </a:rPr>
              <a:t>, </a:t>
            </a:r>
            <a:r>
              <a:rPr lang="ko-KR" altLang="en-US" sz="2800" spc="-150" dirty="0">
                <a:solidFill>
                  <a:srgbClr val="393939"/>
                </a:solidFill>
                <a:latin typeface="+mj-ea"/>
                <a:ea typeface="+mj-ea"/>
              </a:rPr>
              <a:t>조선대 초행길 방문객들도  힘든 길 찾기</a:t>
            </a:r>
            <a:endParaRPr lang="en-US" altLang="ko-KR" sz="2800" spc="-150" dirty="0">
              <a:solidFill>
                <a:srgbClr val="393939"/>
              </a:solidFill>
              <a:latin typeface="+mj-ea"/>
              <a:ea typeface="+mj-ea"/>
            </a:endParaRPr>
          </a:p>
          <a:p>
            <a:pPr algn="ctr"/>
            <a:endParaRPr lang="ko-KR" altLang="en-US" sz="2000" spc="-150" dirty="0">
              <a:solidFill>
                <a:srgbClr val="393939"/>
              </a:solidFill>
              <a:latin typeface="+mj-ea"/>
              <a:ea typeface="+mj-ea"/>
            </a:endParaRPr>
          </a:p>
        </p:txBody>
      </p:sp>
      <p:pic>
        <p:nvPicPr>
          <p:cNvPr id="34" name="내용 개체 틀 2">
            <a:extLst>
              <a:ext uri="{FF2B5EF4-FFF2-40B4-BE49-F238E27FC236}">
                <a16:creationId xmlns:a16="http://schemas.microsoft.com/office/drawing/2014/main" id="{F045ACAC-33A4-421C-99F9-D9A8C128A1F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4" y="1851397"/>
            <a:ext cx="5564146" cy="41468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52353F5-5B82-45FF-974C-7427A69BE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129" y="3818960"/>
            <a:ext cx="3849372" cy="28358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DC71EC4-B2EE-453F-8CFE-C1F09F6D7D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30" r="1305" b="8371"/>
          <a:stretch/>
        </p:blipFill>
        <p:spPr>
          <a:xfrm>
            <a:off x="6572249" y="1851397"/>
            <a:ext cx="4752975" cy="39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1079486" y="664974"/>
            <a:ext cx="15921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CURRENT PROBLEMS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3171C-D2DD-41F3-86F7-104C236280AD}"/>
              </a:ext>
            </a:extLst>
          </p:cNvPr>
          <p:cNvSpPr txBox="1"/>
          <p:nvPr/>
        </p:nvSpPr>
        <p:spPr>
          <a:xfrm>
            <a:off x="530036" y="1314504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제품 소개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0808F5D-2843-4B4A-A85C-3D14A2608714}"/>
              </a:ext>
            </a:extLst>
          </p:cNvPr>
          <p:cNvSpPr/>
          <p:nvPr/>
        </p:nvSpPr>
        <p:spPr>
          <a:xfrm>
            <a:off x="322580" y="1311305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내용 개체 틀 11">
            <a:extLst>
              <a:ext uri="{FF2B5EF4-FFF2-40B4-BE49-F238E27FC236}">
                <a16:creationId xmlns:a16="http://schemas.microsoft.com/office/drawing/2014/main" id="{E141B46C-7BB8-4AF9-8D7D-BC5BF7B0A56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287" y="2589838"/>
            <a:ext cx="3525212" cy="225172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DD738DF-0654-4A0D-9C52-0BD808044B4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980" y="2589837"/>
            <a:ext cx="3525214" cy="2251729"/>
          </a:xfrm>
          <a:prstGeom prst="rect">
            <a:avLst/>
          </a:prstGeom>
        </p:spPr>
      </p:pic>
      <p:sp>
        <p:nvSpPr>
          <p:cNvPr id="22" name="덧셈 기호 13">
            <a:extLst>
              <a:ext uri="{FF2B5EF4-FFF2-40B4-BE49-F238E27FC236}">
                <a16:creationId xmlns:a16="http://schemas.microsoft.com/office/drawing/2014/main" id="{9003E58B-7396-4197-B895-1E91AB8DC3CF}"/>
              </a:ext>
            </a:extLst>
          </p:cNvPr>
          <p:cNvSpPr/>
          <p:nvPr/>
        </p:nvSpPr>
        <p:spPr>
          <a:xfrm>
            <a:off x="5303012" y="3174974"/>
            <a:ext cx="1081454" cy="1081453"/>
          </a:xfrm>
          <a:prstGeom prst="mathPlus">
            <a:avLst>
              <a:gd name="adj1" fmla="val 186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5A06F7-2DE0-4BE4-8590-F97296D9324A}"/>
              </a:ext>
            </a:extLst>
          </p:cNvPr>
          <p:cNvSpPr txBox="1"/>
          <p:nvPr/>
        </p:nvSpPr>
        <p:spPr>
          <a:xfrm>
            <a:off x="3381527" y="5655235"/>
            <a:ext cx="5419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증강현실을 이용한 보행자 네비게이션</a:t>
            </a:r>
          </a:p>
        </p:txBody>
      </p:sp>
    </p:spTree>
    <p:extLst>
      <p:ext uri="{BB962C8B-B14F-4D97-AF65-F5344CB8AC3E}">
        <p14:creationId xmlns:p14="http://schemas.microsoft.com/office/powerpoint/2010/main" val="329480584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02FDC5-1C54-4BEE-9C89-4E8C30029A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2"/>
          <a:stretch/>
        </p:blipFill>
        <p:spPr>
          <a:xfrm>
            <a:off x="2783840" y="0"/>
            <a:ext cx="940816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531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현 진행 과정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21132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31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현 진행 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934083" y="677430"/>
            <a:ext cx="10118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CHSUN NAVI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5CEA437-E0F7-43B7-938A-604F8529C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91" y="1194264"/>
            <a:ext cx="731510" cy="11777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32DFD3B-B140-43D6-9E57-BF2313AE6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695" y="1178876"/>
            <a:ext cx="1072590" cy="11931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4F3C3F3-2170-4112-81FA-EE702C01D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574" y="2459450"/>
            <a:ext cx="3251293" cy="40530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C63664-D9CB-48A7-B9EA-6655BAA93B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574" y="1125008"/>
            <a:ext cx="3251293" cy="12470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825B14-072C-4FAB-8272-042400FD27E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765" t="78404" r="79846" b="12916"/>
          <a:stretch/>
        </p:blipFill>
        <p:spPr>
          <a:xfrm>
            <a:off x="1972706" y="1178876"/>
            <a:ext cx="1056532" cy="12001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E31D531-69F7-4785-8D8D-1410F543E54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611"/>
          <a:stretch/>
        </p:blipFill>
        <p:spPr>
          <a:xfrm>
            <a:off x="175891" y="2378379"/>
            <a:ext cx="2853347" cy="4353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D0E65DA-9A97-4189-A948-398C1D0CC94D}"/>
              </a:ext>
            </a:extLst>
          </p:cNvPr>
          <p:cNvSpPr txBox="1"/>
          <p:nvPr/>
        </p:nvSpPr>
        <p:spPr>
          <a:xfrm>
            <a:off x="6889203" y="2009775"/>
            <a:ext cx="484822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Spinner</a:t>
            </a:r>
            <a:r>
              <a:rPr lang="ko-KR" altLang="en-US" sz="2000" dirty="0"/>
              <a:t>를 두개를 만들어서 </a:t>
            </a:r>
            <a:r>
              <a:rPr lang="en-US" altLang="ko-KR" sz="2000" dirty="0"/>
              <a:t>spinner1</a:t>
            </a:r>
            <a:r>
              <a:rPr lang="ko-KR" altLang="en-US" sz="2000" dirty="0"/>
              <a:t>에서 </a:t>
            </a:r>
            <a:r>
              <a:rPr lang="en-US" altLang="ko-KR" sz="2000" dirty="0"/>
              <a:t>1</a:t>
            </a:r>
            <a:r>
              <a:rPr lang="ko-KR" altLang="en-US" sz="2000" dirty="0"/>
              <a:t>차 선택 후 </a:t>
            </a:r>
            <a:r>
              <a:rPr lang="en-US" altLang="ko-KR" sz="2000" dirty="0"/>
              <a:t>spinner2</a:t>
            </a:r>
            <a:r>
              <a:rPr lang="ko-KR" altLang="en-US" sz="2000" dirty="0"/>
              <a:t>에서</a:t>
            </a:r>
            <a:r>
              <a:rPr lang="en-US" altLang="ko-KR" sz="2000" dirty="0"/>
              <a:t> </a:t>
            </a:r>
            <a:r>
              <a:rPr lang="ko-KR" altLang="en-US" sz="2000" dirty="0"/>
              <a:t>더 </a:t>
            </a:r>
            <a:r>
              <a:rPr lang="ko-KR" altLang="en-US" sz="2000" dirty="0" err="1"/>
              <a:t>세부하게</a:t>
            </a:r>
            <a:r>
              <a:rPr lang="ko-KR" altLang="en-US" sz="2000" dirty="0"/>
              <a:t> 목적지를 설정한다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학교를 선택 시 조선대학교 내의 단과대학교들의 리스트를 작성해 두었습니다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학교 내 건물을 선택 시 조선대 안에의 </a:t>
            </a:r>
            <a:r>
              <a:rPr lang="ko-KR" altLang="en-US" sz="2000" dirty="0" err="1"/>
              <a:t>솔마루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생협과</a:t>
            </a:r>
            <a:r>
              <a:rPr lang="ko-KR" altLang="en-US" sz="2000" dirty="0"/>
              <a:t> 같은 건물들을 선택 할 수 있습니다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8607028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31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현 진행 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934083" y="677430"/>
            <a:ext cx="10118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CHSUN NAVI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DC7736-B9E2-4365-B30B-E4AD810B4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88" y="1323761"/>
            <a:ext cx="5340624" cy="48834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614678-F07C-41B5-8066-8C2B2C165175}"/>
              </a:ext>
            </a:extLst>
          </p:cNvPr>
          <p:cNvSpPr txBox="1"/>
          <p:nvPr/>
        </p:nvSpPr>
        <p:spPr>
          <a:xfrm>
            <a:off x="5756412" y="1323761"/>
            <a:ext cx="2958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대학교 별 교수님 데이터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D36EE1-3169-4E05-80DC-B4437BC19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377" y="2565427"/>
            <a:ext cx="5915225" cy="41906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13DEA5-2EA9-41A1-9642-7C82ECB8DCDE}"/>
              </a:ext>
            </a:extLst>
          </p:cNvPr>
          <p:cNvSpPr txBox="1"/>
          <p:nvPr/>
        </p:nvSpPr>
        <p:spPr>
          <a:xfrm>
            <a:off x="8783603" y="2565427"/>
            <a:ext cx="161769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건물 별 정보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63103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531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현 진행 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934083" y="677430"/>
            <a:ext cx="10118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CHSUN NAVI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C663847-F54C-43D3-9FBB-152D27747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280" y="1410271"/>
            <a:ext cx="1372843" cy="81020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D0F67E2-D74E-4729-8409-6959AEF20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04" y="1288024"/>
            <a:ext cx="2887291" cy="10546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104" y="2342720"/>
            <a:ext cx="3651964" cy="36242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7700" y="2344641"/>
            <a:ext cx="2704002" cy="36223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970398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300</Words>
  <Application>Microsoft Office PowerPoint</Application>
  <PresentationFormat>와이드스크린</PresentationFormat>
  <Paragraphs>97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Arial Nova Light</vt:lpstr>
      <vt:lpstr>HY헤드라인M</vt:lpstr>
      <vt:lpstr>나눔스퀘어 ExtraBold</vt:lpstr>
      <vt:lpstr>나눔스퀘어 Light</vt:lpstr>
      <vt:lpstr>휴먼모음T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KSHj</cp:lastModifiedBy>
  <cp:revision>49</cp:revision>
  <dcterms:created xsi:type="dcterms:W3CDTF">2020-09-07T02:34:06Z</dcterms:created>
  <dcterms:modified xsi:type="dcterms:W3CDTF">2021-04-29T10:16:52Z</dcterms:modified>
</cp:coreProperties>
</file>